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8" r:id="rId7"/>
    <p:sldId id="267" r:id="rId8"/>
    <p:sldId id="260" r:id="rId9"/>
    <p:sldId id="265" r:id="rId10"/>
    <p:sldId id="261" r:id="rId11"/>
    <p:sldId id="263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4660"/>
  </p:normalViewPr>
  <p:slideViewPr>
    <p:cSldViewPr>
      <p:cViewPr varScale="1">
        <p:scale>
          <a:sx n="108" d="100"/>
          <a:sy n="108" d="100"/>
        </p:scale>
        <p:origin x="-108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28E54-1942-4658-BC7A-E1CA44501FCA}" type="datetimeFigureOut">
              <a:rPr lang="en-US" smtClean="0"/>
              <a:pPr/>
              <a:t>2/15/2011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D28F-1743-45C7-8AC8-66A2F1629D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D28F-1743-45C7-8AC8-66A2F1629DF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3EE15F6-7BEA-4B0E-8932-B08092F4EB88}" type="datetimeFigureOut">
              <a:rPr lang="en-US" smtClean="0"/>
              <a:pPr/>
              <a:t>2/15/2011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3627EEC-DFB7-46B6-AF09-2DCBB16B1C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bertyrobotics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52400"/>
            <a:ext cx="8610600" cy="6457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rely heavily on our sponsors who help fund us</a:t>
            </a:r>
          </a:p>
          <a:p>
            <a:r>
              <a:rPr lang="en-US" dirty="0" smtClean="0"/>
              <a:t>There are several different levels of sponsors, including:</a:t>
            </a:r>
          </a:p>
          <a:p>
            <a:pPr lvl="2"/>
            <a:r>
              <a:rPr lang="en-US" dirty="0" smtClean="0"/>
              <a:t>Diamond Sponsors (</a:t>
            </a:r>
            <a:r>
              <a:rPr lang="en-US" smtClean="0"/>
              <a:t>with a minimum of $5,000 </a:t>
            </a:r>
            <a:r>
              <a:rPr lang="en-US" dirty="0" smtClean="0"/>
              <a:t>in cumulative donations)</a:t>
            </a:r>
          </a:p>
          <a:p>
            <a:pPr lvl="2"/>
            <a:r>
              <a:rPr lang="en-US" dirty="0" smtClean="0"/>
              <a:t>Platinum Sponsors (with a minimum of $3,000 in cumulative donations)</a:t>
            </a:r>
          </a:p>
          <a:p>
            <a:pPr lvl="2"/>
            <a:r>
              <a:rPr lang="en-US" dirty="0" smtClean="0"/>
              <a:t>Gold Sponsors (with a minimum of $1,500 in cumulative donations)</a:t>
            </a:r>
          </a:p>
          <a:p>
            <a:pPr lvl="2"/>
            <a:r>
              <a:rPr lang="en-US" dirty="0" smtClean="0"/>
              <a:t>Silver Sponsors (with a minimum of $750 in cumulative donations)</a:t>
            </a:r>
          </a:p>
          <a:p>
            <a:pPr lvl="2"/>
            <a:r>
              <a:rPr lang="en-US" dirty="0" smtClean="0"/>
              <a:t>Bronze Sponsors (with a minimum of $250 in donations)</a:t>
            </a:r>
          </a:p>
          <a:p>
            <a:pPr lvl="2"/>
            <a:r>
              <a:rPr lang="en-US" dirty="0" smtClean="0"/>
              <a:t>Friends (with a minimum of $25 in donations)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Sponsor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Tax Deductable</a:t>
            </a:r>
          </a:p>
          <a:p>
            <a:r>
              <a:rPr lang="en-US" dirty="0" smtClean="0"/>
              <a:t>Advertising</a:t>
            </a:r>
          </a:p>
          <a:p>
            <a:pPr lvl="1"/>
            <a:r>
              <a:rPr lang="en-US" dirty="0" smtClean="0"/>
              <a:t>Pit</a:t>
            </a:r>
          </a:p>
          <a:p>
            <a:pPr lvl="1"/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Shirts</a:t>
            </a:r>
          </a:p>
          <a:p>
            <a:pPr lvl="1"/>
            <a:r>
              <a:rPr lang="en-US" dirty="0" smtClean="0"/>
              <a:t>Banners</a:t>
            </a:r>
          </a:p>
          <a:p>
            <a:pPr lvl="1"/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All Projects</a:t>
            </a:r>
          </a:p>
          <a:p>
            <a:endParaRPr lang="en-US" dirty="0"/>
          </a:p>
        </p:txBody>
      </p:sp>
      <p:pic>
        <p:nvPicPr>
          <p:cNvPr id="6" name="Picture 5" descr="IMG_06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981200"/>
            <a:ext cx="38608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Feel free to ask any questions and we urge you to please consider us for any contributions you are willing to make for the students and our future.</a:t>
            </a:r>
            <a:endParaRPr lang="en-US" dirty="0"/>
          </a:p>
        </p:txBody>
      </p:sp>
      <p:pic>
        <p:nvPicPr>
          <p:cNvPr id="5" name="Picture 4" descr="P10002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3581400"/>
            <a:ext cx="403860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For The Inspiration and Recognition of Science and Technology</a:t>
            </a:r>
          </a:p>
          <a:p>
            <a:r>
              <a:rPr lang="en-US" sz="2400" dirty="0" smtClean="0"/>
              <a:t>Founded in 1989 by Dean Kamen and Woody Flowers </a:t>
            </a:r>
          </a:p>
          <a:p>
            <a:r>
              <a:rPr lang="en-US" sz="2400" dirty="0" smtClean="0"/>
              <a:t> </a:t>
            </a:r>
            <a:r>
              <a:rPr lang="en-US" sz="2400" i="1" dirty="0" smtClean="0"/>
              <a:t>"To transform our culture by creating a world where science and technology are celebrated and where young people dream of becoming science and technology leaders."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		Dean Kamen, Founder</a:t>
            </a:r>
          </a:p>
          <a:p>
            <a:r>
              <a:rPr lang="en-US" sz="2400" dirty="0" smtClean="0"/>
              <a:t>Junior Lego League, Lego League, Tech Challenge, Robotics Competition </a:t>
            </a:r>
          </a:p>
          <a:p>
            <a:endParaRPr lang="en-US" sz="2400" dirty="0"/>
          </a:p>
        </p:txBody>
      </p:sp>
      <p:pic>
        <p:nvPicPr>
          <p:cNvPr id="4" name="Picture 3" descr="logo-fr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3200" y="4267200"/>
            <a:ext cx="2133600" cy="1858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99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124200"/>
            <a:ext cx="3657600" cy="2438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001000" cy="5592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Team 1764 is part of the FIRST Robotics Competition </a:t>
            </a:r>
          </a:p>
          <a:p>
            <a:r>
              <a:rPr lang="en-US" sz="2400" dirty="0" smtClean="0"/>
              <a:t>Liberty Robotics was founded in 2005 and has participated consecutively since that time.</a:t>
            </a:r>
          </a:p>
        </p:txBody>
      </p:sp>
      <p:pic>
        <p:nvPicPr>
          <p:cNvPr id="5" name="Picture 4" descr="100_00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981200"/>
            <a:ext cx="2057400" cy="2743200"/>
          </a:xfrm>
          <a:prstGeom prst="rect">
            <a:avLst/>
          </a:prstGeom>
        </p:spPr>
      </p:pic>
      <p:pic>
        <p:nvPicPr>
          <p:cNvPr id="7" name="Picture 6" descr="Robotics Show 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1200" y="1905000"/>
            <a:ext cx="3048000" cy="2286000"/>
          </a:xfrm>
          <a:prstGeom prst="rect">
            <a:avLst/>
          </a:prstGeom>
        </p:spPr>
      </p:pic>
      <p:pic>
        <p:nvPicPr>
          <p:cNvPr id="9" name="Picture 8" descr="IMG_025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4114800"/>
            <a:ext cx="32004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Motorola Quality Award</a:t>
            </a:r>
            <a:endParaRPr lang="en-US" sz="2000" dirty="0" smtClean="0"/>
          </a:p>
          <a:p>
            <a:r>
              <a:rPr lang="en-US" sz="2000" b="1" dirty="0" smtClean="0"/>
              <a:t>Safety Award</a:t>
            </a:r>
          </a:p>
          <a:p>
            <a:r>
              <a:rPr lang="en-US" sz="2000" b="1" dirty="0" smtClean="0"/>
              <a:t>Gracious Professionalism Award</a:t>
            </a:r>
            <a:endParaRPr lang="en-US" sz="2000" dirty="0" smtClean="0"/>
          </a:p>
          <a:p>
            <a:r>
              <a:rPr lang="en-US" sz="2000" b="1" dirty="0" smtClean="0"/>
              <a:t>Rockwell Automation Innovation Award</a:t>
            </a:r>
            <a:endParaRPr lang="en-US" sz="2000" dirty="0" smtClean="0"/>
          </a:p>
          <a:p>
            <a:r>
              <a:rPr lang="en-US" sz="2000" b="1" dirty="0" smtClean="0"/>
              <a:t>CAD Finalist</a:t>
            </a:r>
          </a:p>
          <a:p>
            <a:r>
              <a:rPr lang="en-US" sz="2000" b="1" dirty="0" smtClean="0"/>
              <a:t>Judges’ Award</a:t>
            </a:r>
          </a:p>
          <a:p>
            <a:r>
              <a:rPr lang="en-US" sz="2000" b="1" dirty="0" smtClean="0"/>
              <a:t>Engineering Inspiration Award</a:t>
            </a:r>
          </a:p>
          <a:p>
            <a:pPr>
              <a:buNone/>
            </a:pPr>
            <a:r>
              <a:rPr lang="en-US" sz="2000" b="1" dirty="0" smtClean="0"/>
              <a:t>		</a:t>
            </a:r>
            <a:endParaRPr lang="en-US" sz="1600" dirty="0"/>
          </a:p>
        </p:txBody>
      </p:sp>
      <p:pic>
        <p:nvPicPr>
          <p:cNvPr id="6" name="Picture 5" descr="img_0374web_fze7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3810000"/>
            <a:ext cx="3771900" cy="251460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Do for Students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52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Summer Project Lead The Way camps</a:t>
            </a:r>
          </a:p>
          <a:p>
            <a:r>
              <a:rPr lang="en-US" dirty="0" smtClean="0"/>
              <a:t>Providing guidance to students in STEM studies </a:t>
            </a:r>
          </a:p>
          <a:p>
            <a:r>
              <a:rPr lang="en-US" dirty="0" smtClean="0"/>
              <a:t>Mentoring Lego League teams </a:t>
            </a:r>
          </a:p>
          <a:p>
            <a:r>
              <a:rPr lang="en-US" dirty="0" smtClean="0"/>
              <a:t>100% of students graduate and go on to College, Military, or Vocational Studies 	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IMG_0297.JPG"/>
          <p:cNvPicPr>
            <a:picLocks noChangeAspect="1"/>
          </p:cNvPicPr>
          <p:nvPr/>
        </p:nvPicPr>
        <p:blipFill>
          <a:blip r:embed="rId2" cstate="print"/>
          <a:srcRect l="3061"/>
          <a:stretch>
            <a:fillRect/>
          </a:stretch>
        </p:blipFill>
        <p:spPr>
          <a:xfrm>
            <a:off x="4038600" y="1600200"/>
            <a:ext cx="4826000" cy="3733800"/>
          </a:xfrm>
          <a:prstGeom prst="rect">
            <a:avLst/>
          </a:prstGeom>
        </p:spPr>
      </p:pic>
      <p:pic>
        <p:nvPicPr>
          <p:cNvPr id="6" name="Picture 5" descr="plt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5562600"/>
            <a:ext cx="2761905" cy="9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Service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Adopt-A-Highway</a:t>
            </a:r>
          </a:p>
          <a:p>
            <a:r>
              <a:rPr lang="en-US" dirty="0" smtClean="0"/>
              <a:t>Rebuilding Together Liberty</a:t>
            </a:r>
          </a:p>
          <a:p>
            <a:r>
              <a:rPr lang="en-US" dirty="0" smtClean="0"/>
              <a:t>Gracious Professionalism and </a:t>
            </a:r>
            <a:r>
              <a:rPr lang="en-US" dirty="0" err="1" smtClean="0"/>
              <a:t>Coopertition</a:t>
            </a:r>
            <a:r>
              <a:rPr lang="en-US" dirty="0" smtClean="0"/>
              <a:t>       </a:t>
            </a:r>
          </a:p>
        </p:txBody>
      </p:sp>
      <p:pic>
        <p:nvPicPr>
          <p:cNvPr id="6" name="Picture 5" descr="IMG_124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1752600"/>
            <a:ext cx="4292600" cy="321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Mini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A workshop we host </a:t>
            </a:r>
          </a:p>
          <a:p>
            <a:r>
              <a:rPr lang="en-US" dirty="0" smtClean="0"/>
              <a:t>Helps teams learn about safety, programming materials, and the implementation of different technologies</a:t>
            </a:r>
          </a:p>
          <a:p>
            <a:r>
              <a:rPr lang="en-US" dirty="0" smtClean="0"/>
              <a:t>Allows other teams to practice and gain skill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plan to attend regional competitions and the World Championships held in St. Louis, Missouri</a:t>
            </a:r>
          </a:p>
          <a:p>
            <a:r>
              <a:rPr lang="en-US" dirty="0" smtClean="0"/>
              <a:t>The team will attempt to take more than 45 students from two high schools</a:t>
            </a:r>
          </a:p>
          <a:p>
            <a:r>
              <a:rPr lang="en-US" dirty="0" smtClean="0"/>
              <a:t>The team fundraises to get all students to the competitions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5" name="Picture 4" descr="teamphot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5278334"/>
            <a:ext cx="3276600" cy="1579666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Breakdown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will have at least </a:t>
            </a:r>
            <a:r>
              <a:rPr lang="en-US" dirty="0" smtClean="0">
                <a:solidFill>
                  <a:srgbClr val="FF0000"/>
                </a:solidFill>
              </a:rPr>
              <a:t>$10,000 less </a:t>
            </a:r>
            <a:r>
              <a:rPr lang="en-US" dirty="0" smtClean="0"/>
              <a:t>than we have had in years past</a:t>
            </a:r>
          </a:p>
          <a:p>
            <a:r>
              <a:rPr lang="en-US" dirty="0" smtClean="0"/>
              <a:t>With the splitting of the school district, the team’s funding is getting </a:t>
            </a:r>
            <a:r>
              <a:rPr lang="en-US" dirty="0" smtClean="0">
                <a:solidFill>
                  <a:srgbClr val="FF0000"/>
                </a:solidFill>
              </a:rPr>
              <a:t>cut down to only 66% of what it was previously</a:t>
            </a:r>
          </a:p>
          <a:p>
            <a:r>
              <a:rPr lang="en-US" dirty="0" smtClean="0"/>
              <a:t>Costs include taking students on trips, parts for the robot, as well as transportation</a:t>
            </a:r>
          </a:p>
          <a:p>
            <a:r>
              <a:rPr lang="en-US" dirty="0" smtClean="0"/>
              <a:t>With the necessity to move the shop, new tools are required to keep the program going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254</TotalTime>
  <Words>387</Words>
  <Application>Microsoft Office PowerPoint</Application>
  <PresentationFormat>On-screen Show (4:3)</PresentationFormat>
  <Paragraphs>60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Technic</vt:lpstr>
      <vt:lpstr>Slide 1</vt:lpstr>
      <vt:lpstr>FIRST </vt:lpstr>
      <vt:lpstr>Slide 3</vt:lpstr>
      <vt:lpstr>Awards </vt:lpstr>
      <vt:lpstr>What We Do for Students </vt:lpstr>
      <vt:lpstr>Community Service </vt:lpstr>
      <vt:lpstr>Massive Mini </vt:lpstr>
      <vt:lpstr>Our Goals </vt:lpstr>
      <vt:lpstr>Budget Breakdown </vt:lpstr>
      <vt:lpstr>Sponsorship</vt:lpstr>
      <vt:lpstr>Sponsor Benefits</vt:lpstr>
      <vt:lpstr>Thank You</vt:lpstr>
    </vt:vector>
  </TitlesOfParts>
  <Company>Liberty Public Schools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1764 </dc:title>
  <dc:creator>i s</dc:creator>
  <cp:lastModifiedBy>i s</cp:lastModifiedBy>
  <cp:revision>29</cp:revision>
  <dcterms:created xsi:type="dcterms:W3CDTF">2010-09-17T18:01:41Z</dcterms:created>
  <dcterms:modified xsi:type="dcterms:W3CDTF">2011-02-15T22:19:32Z</dcterms:modified>
</cp:coreProperties>
</file>